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84386-CD4D-4BE4-8F9B-6034AB9C36B9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18254-128F-41A0-8F33-8291A9C73118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34B6-B98A-4BD9-93AC-4B4B758354B3}" type="datetimeFigureOut">
              <a:rPr lang="cs-CZ" smtClean="0"/>
              <a:t>11.06.2018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C1514-21D3-4CD1-96E0-7B6508E4233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cs-CZ" dirty="0" smtClean="0"/>
              <a:t>Platba záloh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9036496" cy="5445224"/>
          </a:xfrm>
        </p:spPr>
        <p:txBody>
          <a:bodyPr/>
          <a:lstStyle/>
          <a:p>
            <a:pPr algn="l"/>
            <a:r>
              <a:rPr lang="cs-CZ" sz="2800" dirty="0" smtClean="0"/>
              <a:t>Pro zaslání informačního emailu rodičům s platebními údaji postupujte následovně:</a:t>
            </a:r>
          </a:p>
          <a:p>
            <a:pPr algn="l"/>
            <a:endParaRPr lang="cs-CZ" sz="2800" dirty="0" smtClean="0"/>
          </a:p>
          <a:p>
            <a:pPr marL="514350" indent="-514350" algn="l">
              <a:buAutoNum type="arabicParenR"/>
            </a:pPr>
            <a:r>
              <a:rPr lang="cs-CZ" dirty="0" smtClean="0"/>
              <a:t>Výběr žáků</a:t>
            </a:r>
          </a:p>
          <a:p>
            <a:pPr marL="514350" indent="-514350" algn="l">
              <a:buAutoNum type="arabicParenR"/>
            </a:pPr>
            <a:r>
              <a:rPr lang="cs-CZ" dirty="0" smtClean="0"/>
              <a:t>Zvolení šablony</a:t>
            </a:r>
          </a:p>
          <a:p>
            <a:pPr marL="514350" indent="-514350" algn="l">
              <a:buAutoNum type="arabicParenR"/>
            </a:pPr>
            <a:r>
              <a:rPr lang="cs-CZ" dirty="0"/>
              <a:t> </a:t>
            </a:r>
            <a:r>
              <a:rPr lang="cs-CZ" dirty="0" smtClean="0"/>
              <a:t>Odeslání</a:t>
            </a:r>
          </a:p>
          <a:p>
            <a:pPr marL="514350" indent="-514350" algn="l">
              <a:buAutoNum type="arabicParenR"/>
            </a:pPr>
            <a:r>
              <a:rPr lang="cs-CZ" dirty="0"/>
              <a:t> </a:t>
            </a:r>
            <a:r>
              <a:rPr lang="cs-CZ" dirty="0" smtClean="0"/>
              <a:t>kontrola plateb</a:t>
            </a:r>
            <a:endParaRPr lang="cs-CZ" dirty="0"/>
          </a:p>
        </p:txBody>
      </p:sp>
      <p:pic>
        <p:nvPicPr>
          <p:cNvPr id="4" name="Obrázek 3" descr="sene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2348880"/>
            <a:ext cx="5364088" cy="3700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Platba záloh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Výběr žáků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ázek 7" descr="žáci_pro_záloh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268760"/>
            <a:ext cx="8892480" cy="5300371"/>
          </a:xfrm>
          <a:prstGeom prst="rect">
            <a:avLst/>
          </a:prstGeom>
        </p:spPr>
      </p:pic>
      <p:sp>
        <p:nvSpPr>
          <p:cNvPr id="9" name="Čárový popisek 1 8"/>
          <p:cNvSpPr/>
          <p:nvPr/>
        </p:nvSpPr>
        <p:spPr>
          <a:xfrm>
            <a:off x="4139952" y="1340768"/>
            <a:ext cx="2952328" cy="792088"/>
          </a:xfrm>
          <a:prstGeom prst="borderCallout1">
            <a:avLst>
              <a:gd name="adj1" fmla="val 50440"/>
              <a:gd name="adj2" fmla="val -742"/>
              <a:gd name="adj3" fmla="val 100050"/>
              <a:gd name="adj4" fmla="val -422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Přes filtr můžete libovolně filtrovat dle příznaků např. tříd . Cílem je vyfiltrovat skupinu žáků, kterým odešlete stejný email s platebními instrukcemi. </a:t>
            </a:r>
            <a:endParaRPr lang="cs-CZ" sz="1000" dirty="0"/>
          </a:p>
        </p:txBody>
      </p:sp>
      <p:sp>
        <p:nvSpPr>
          <p:cNvPr id="10" name="Čárový popisek 1 9"/>
          <p:cNvSpPr/>
          <p:nvPr/>
        </p:nvSpPr>
        <p:spPr>
          <a:xfrm>
            <a:off x="5652120" y="3717032"/>
            <a:ext cx="2952328" cy="792088"/>
          </a:xfrm>
          <a:prstGeom prst="borderCallout1">
            <a:avLst>
              <a:gd name="adj1" fmla="val 50440"/>
              <a:gd name="adj2" fmla="val -742"/>
              <a:gd name="adj3" fmla="val 100050"/>
              <a:gd name="adj4" fmla="val -422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Nechcete-li použít filtr, můžete jednotlivé žáky zaškrtnout manuálně. V nastavení emailu níže, ale v položce komu zvolte „označeným“.</a:t>
            </a:r>
            <a:endParaRPr lang="cs-CZ" sz="1000" dirty="0"/>
          </a:p>
        </p:txBody>
      </p:sp>
      <p:sp>
        <p:nvSpPr>
          <p:cNvPr id="11" name="Šipka dolů 10"/>
          <p:cNvSpPr/>
          <p:nvPr/>
        </p:nvSpPr>
        <p:spPr>
          <a:xfrm>
            <a:off x="8388424" y="6093296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Platba záloh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Volba šablony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ázek 5" descr="šablo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052736"/>
            <a:ext cx="8568952" cy="5544616"/>
          </a:xfrm>
          <a:prstGeom prst="rect">
            <a:avLst/>
          </a:prstGeom>
        </p:spPr>
      </p:pic>
      <p:sp>
        <p:nvSpPr>
          <p:cNvPr id="7" name="Čárový popisek 1 6"/>
          <p:cNvSpPr/>
          <p:nvPr/>
        </p:nvSpPr>
        <p:spPr>
          <a:xfrm>
            <a:off x="3779912" y="980728"/>
            <a:ext cx="2808312" cy="864096"/>
          </a:xfrm>
          <a:prstGeom prst="borderCallout1">
            <a:avLst>
              <a:gd name="adj1" fmla="val 50911"/>
              <a:gd name="adj2" fmla="val -33"/>
              <a:gd name="adj3" fmla="val 112500"/>
              <a:gd name="adj4" fmla="val -3833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Zvolte šablonu emailu. Zástupné znaky pro přiřazení symbolů jsou v defaultní verzi šablony. Ty neměňte. Změňte pouze znění emailu.</a:t>
            </a:r>
            <a:endParaRPr lang="cs-CZ" sz="1000" dirty="0"/>
          </a:p>
        </p:txBody>
      </p:sp>
      <p:sp>
        <p:nvSpPr>
          <p:cNvPr id="11" name="Čárový popisek 1 10"/>
          <p:cNvSpPr/>
          <p:nvPr/>
        </p:nvSpPr>
        <p:spPr>
          <a:xfrm>
            <a:off x="4644008" y="2420888"/>
            <a:ext cx="2808312" cy="864096"/>
          </a:xfrm>
          <a:prstGeom prst="borderCallout1">
            <a:avLst>
              <a:gd name="adj1" fmla="val 50911"/>
              <a:gd name="adj2" fmla="val -33"/>
              <a:gd name="adj3" fmla="val 67889"/>
              <a:gd name="adj4" fmla="val -5333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Zvolte komu je email určen. Jestli jste cílovou skupinu vyfiltrovali pomocí filtru, zvolte všem vyfiltrovaným. </a:t>
            </a:r>
          </a:p>
          <a:p>
            <a:pPr algn="ctr"/>
            <a:r>
              <a:rPr lang="cs-CZ" sz="1000" dirty="0" smtClean="0"/>
              <a:t>V případě zaškrtnutí jmen, volte označeným.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Platba záloh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Odeslání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ázek 7" descr="odeslán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052736"/>
            <a:ext cx="4707528" cy="4869160"/>
          </a:xfrm>
          <a:prstGeom prst="rect">
            <a:avLst/>
          </a:prstGeom>
        </p:spPr>
      </p:pic>
      <p:pic>
        <p:nvPicPr>
          <p:cNvPr id="9" name="Obrázek 8" descr="confir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980728"/>
            <a:ext cx="4477375" cy="5496693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>
            <a:off x="2987824" y="3068960"/>
            <a:ext cx="2232248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Po editaci emailu klikněte na odeslat. Na další stránce se zobrazí souhrnná hláška. Kliknutím na odeslat emaily hromadně odešlete. 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Platba záloh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Zaznamenání předpisu záloh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ázek 5" descr="platby_zálo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44824"/>
            <a:ext cx="9144000" cy="4464496"/>
          </a:xfrm>
          <a:prstGeom prst="rect">
            <a:avLst/>
          </a:prstGeom>
        </p:spPr>
      </p:pic>
      <p:sp>
        <p:nvSpPr>
          <p:cNvPr id="7" name="Čárový popisek 1 6"/>
          <p:cNvSpPr/>
          <p:nvPr/>
        </p:nvSpPr>
        <p:spPr>
          <a:xfrm>
            <a:off x="4139952" y="980728"/>
            <a:ext cx="3168352" cy="864096"/>
          </a:xfrm>
          <a:prstGeom prst="borderCallout1">
            <a:avLst>
              <a:gd name="adj1" fmla="val 26012"/>
              <a:gd name="adj2" fmla="val 438"/>
              <a:gd name="adj3" fmla="val 100050"/>
              <a:gd name="adj4" fmla="val -241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Po odeslání emailu s rozpisem záloh, se u každého žáka zobrazí předpis. V této sekci najdete přehled plateb záloh. </a:t>
            </a:r>
            <a:endParaRPr lang="cs-CZ" sz="1000" dirty="0"/>
          </a:p>
        </p:txBody>
      </p:sp>
      <p:sp>
        <p:nvSpPr>
          <p:cNvPr id="11" name="Čárový popisek 1 10"/>
          <p:cNvSpPr/>
          <p:nvPr/>
        </p:nvSpPr>
        <p:spPr>
          <a:xfrm>
            <a:off x="3131840" y="2708920"/>
            <a:ext cx="3168352" cy="864096"/>
          </a:xfrm>
          <a:prstGeom prst="borderCallout1">
            <a:avLst>
              <a:gd name="adj1" fmla="val 26012"/>
              <a:gd name="adj2" fmla="val 438"/>
              <a:gd name="adj3" fmla="val 5641"/>
              <a:gd name="adj4" fmla="val -6860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Platby si můžete filtrovat dle nabídky filtru. </a:t>
            </a:r>
            <a:endParaRPr lang="cs-CZ" sz="1000" dirty="0"/>
          </a:p>
        </p:txBody>
      </p:sp>
      <p:sp>
        <p:nvSpPr>
          <p:cNvPr id="12" name="Čárový popisek 1 11"/>
          <p:cNvSpPr/>
          <p:nvPr/>
        </p:nvSpPr>
        <p:spPr>
          <a:xfrm>
            <a:off x="3707904" y="4221088"/>
            <a:ext cx="3168352" cy="864096"/>
          </a:xfrm>
          <a:prstGeom prst="borderCallout1">
            <a:avLst>
              <a:gd name="adj1" fmla="val 26012"/>
              <a:gd name="adj2" fmla="val 438"/>
              <a:gd name="adj3" fmla="val 179936"/>
              <a:gd name="adj4" fmla="val -5559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Zde vidíte stav  plateb. Jakmile platba na Váš účet dorazí, automaticky se zde změní na zaplaceno.</a:t>
            </a:r>
            <a:endParaRPr lang="cs-C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210</Words>
  <Application>Microsoft Office PowerPoint</Application>
  <PresentationFormat>Předvádění na obrazovce (4:3)</PresentationFormat>
  <Paragraphs>28</Paragraphs>
  <Slides>5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sady Office</vt:lpstr>
      <vt:lpstr>Platba záloh</vt:lpstr>
      <vt:lpstr>Snímek 2</vt:lpstr>
      <vt:lpstr>Snímek 3</vt:lpstr>
      <vt:lpstr>Snímek 4</vt:lpstr>
      <vt:lpstr>Snímek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Jan Mácha</dc:creator>
  <cp:lastModifiedBy>Jan Mácha</cp:lastModifiedBy>
  <cp:revision>24</cp:revision>
  <dcterms:created xsi:type="dcterms:W3CDTF">2018-06-11T11:36:08Z</dcterms:created>
  <dcterms:modified xsi:type="dcterms:W3CDTF">2018-06-11T15:27:55Z</dcterms:modified>
</cp:coreProperties>
</file>